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77" r:id="rId2"/>
    <p:sldId id="382" r:id="rId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83512-EF38-4B07-AE39-5B545B286A13}" v="24" dt="2022-01-07T15:48:20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64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ry, Carlotta" userId="a703e67a-bb3b-4e12-aaed-2220713a9b5d" providerId="ADAL" clId="{709833B3-BAF7-41BE-AA7D-5014B91A4618}"/>
    <pc:docChg chg="delSld">
      <pc:chgData name="Berry, Carlotta" userId="a703e67a-bb3b-4e12-aaed-2220713a9b5d" providerId="ADAL" clId="{709833B3-BAF7-41BE-AA7D-5014B91A4618}" dt="2022-01-07T16:08:30.285" v="1" actId="47"/>
      <pc:docMkLst>
        <pc:docMk/>
      </pc:docMkLst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3505974699" sldId="275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1090645395" sldId="276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3039336676" sldId="277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230786163" sldId="314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544512415" sldId="319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2974976224" sldId="320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2083998706" sldId="328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572415025" sldId="329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567094618" sldId="331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3311617904" sldId="345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2195271427" sldId="348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2929092291" sldId="354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3821104850" sldId="373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3631809031" sldId="374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75365603" sldId="375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2314159271" sldId="376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2948255342" sldId="378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64237210" sldId="379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945714967" sldId="380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2087717854" sldId="381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2815824632" sldId="383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4041446010" sldId="384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4068902188" sldId="385"/>
        </pc:sldMkLst>
      </pc:sldChg>
      <pc:sldChg chg="del">
        <pc:chgData name="Berry, Carlotta" userId="a703e67a-bb3b-4e12-aaed-2220713a9b5d" providerId="ADAL" clId="{709833B3-BAF7-41BE-AA7D-5014B91A4618}" dt="2022-01-07T16:08:26.238" v="0" actId="47"/>
        <pc:sldMkLst>
          <pc:docMk/>
          <pc:sldMk cId="2696719848" sldId="386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1078905927" sldId="387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428723740" sldId="388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2320596057" sldId="389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2642024046" sldId="390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2867781647" sldId="391"/>
        </pc:sldMkLst>
      </pc:sldChg>
      <pc:sldChg chg="del">
        <pc:chgData name="Berry, Carlotta" userId="a703e67a-bb3b-4e12-aaed-2220713a9b5d" providerId="ADAL" clId="{709833B3-BAF7-41BE-AA7D-5014B91A4618}" dt="2022-01-07T16:08:30.285" v="1" actId="47"/>
        <pc:sldMkLst>
          <pc:docMk/>
          <pc:sldMk cId="2235642459" sldId="392"/>
        </pc:sldMkLst>
      </pc:sldChg>
    </pc:docChg>
  </pc:docChgLst>
  <pc:docChgLst>
    <pc:chgData name="Berry, Carlotta" userId="a703e67a-bb3b-4e12-aaed-2220713a9b5d" providerId="ADAL" clId="{23183512-EF38-4B07-AE39-5B545B286A13}"/>
    <pc:docChg chg="custSel addSld delSld modSld sldOrd">
      <pc:chgData name="Berry, Carlotta" userId="a703e67a-bb3b-4e12-aaed-2220713a9b5d" providerId="ADAL" clId="{23183512-EF38-4B07-AE39-5B545B286A13}" dt="2022-01-07T15:48:34.535" v="1288"/>
      <pc:docMkLst>
        <pc:docMk/>
      </pc:docMkLst>
      <pc:sldChg chg="modSp add mod">
        <pc:chgData name="Berry, Carlotta" userId="a703e67a-bb3b-4e12-aaed-2220713a9b5d" providerId="ADAL" clId="{23183512-EF38-4B07-AE39-5B545B286A13}" dt="2022-01-05T18:36:09.064" v="1031" actId="1076"/>
        <pc:sldMkLst>
          <pc:docMk/>
          <pc:sldMk cId="3505974699" sldId="275"/>
        </pc:sldMkLst>
        <pc:spChg chg="mod">
          <ac:chgData name="Berry, Carlotta" userId="a703e67a-bb3b-4e12-aaed-2220713a9b5d" providerId="ADAL" clId="{23183512-EF38-4B07-AE39-5B545B286A13}" dt="2022-01-05T18:36:09.064" v="1031" actId="1076"/>
          <ac:spMkLst>
            <pc:docMk/>
            <pc:sldMk cId="3505974699" sldId="275"/>
            <ac:spMk id="2" creationId="{00000000-0000-0000-0000-000000000000}"/>
          </ac:spMkLst>
        </pc:spChg>
      </pc:sldChg>
      <pc:sldChg chg="add">
        <pc:chgData name="Berry, Carlotta" userId="a703e67a-bb3b-4e12-aaed-2220713a9b5d" providerId="ADAL" clId="{23183512-EF38-4B07-AE39-5B545B286A13}" dt="2022-01-05T18:35:58.869" v="1030"/>
        <pc:sldMkLst>
          <pc:docMk/>
          <pc:sldMk cId="1090645395" sldId="276"/>
        </pc:sldMkLst>
      </pc:sldChg>
      <pc:sldChg chg="add">
        <pc:chgData name="Berry, Carlotta" userId="a703e67a-bb3b-4e12-aaed-2220713a9b5d" providerId="ADAL" clId="{23183512-EF38-4B07-AE39-5B545B286A13}" dt="2022-01-05T18:35:58.869" v="1030"/>
        <pc:sldMkLst>
          <pc:docMk/>
          <pc:sldMk cId="3039336676" sldId="277"/>
        </pc:sldMkLst>
      </pc:sldChg>
      <pc:sldChg chg="modSp mod">
        <pc:chgData name="Berry, Carlotta" userId="a703e67a-bb3b-4e12-aaed-2220713a9b5d" providerId="ADAL" clId="{23183512-EF38-4B07-AE39-5B545B286A13}" dt="2022-01-05T18:27:13.919" v="1029" actId="20577"/>
        <pc:sldMkLst>
          <pc:docMk/>
          <pc:sldMk cId="230786163" sldId="314"/>
        </pc:sldMkLst>
        <pc:spChg chg="mod">
          <ac:chgData name="Berry, Carlotta" userId="a703e67a-bb3b-4e12-aaed-2220713a9b5d" providerId="ADAL" clId="{23183512-EF38-4B07-AE39-5B545B286A13}" dt="2022-01-05T18:27:13.919" v="1029" actId="20577"/>
          <ac:spMkLst>
            <pc:docMk/>
            <pc:sldMk cId="230786163" sldId="314"/>
            <ac:spMk id="2" creationId="{00000000-0000-0000-0000-000000000000}"/>
          </ac:spMkLst>
        </pc:spChg>
        <pc:spChg chg="mod">
          <ac:chgData name="Berry, Carlotta" userId="a703e67a-bb3b-4e12-aaed-2220713a9b5d" providerId="ADAL" clId="{23183512-EF38-4B07-AE39-5B545B286A13}" dt="2022-01-05T18:26:15.176" v="791" actId="20577"/>
          <ac:spMkLst>
            <pc:docMk/>
            <pc:sldMk cId="230786163" sldId="314"/>
            <ac:spMk id="3" creationId="{00000000-0000-0000-0000-000000000000}"/>
          </ac:spMkLst>
        </pc:spChg>
      </pc:sldChg>
      <pc:sldChg chg="modSp mod">
        <pc:chgData name="Berry, Carlotta" userId="a703e67a-bb3b-4e12-aaed-2220713a9b5d" providerId="ADAL" clId="{23183512-EF38-4B07-AE39-5B545B286A13}" dt="2022-01-03T03:16:42.060" v="116" actId="1037"/>
        <pc:sldMkLst>
          <pc:docMk/>
          <pc:sldMk cId="544512415" sldId="319"/>
        </pc:sldMkLst>
        <pc:spChg chg="mod">
          <ac:chgData name="Berry, Carlotta" userId="a703e67a-bb3b-4e12-aaed-2220713a9b5d" providerId="ADAL" clId="{23183512-EF38-4B07-AE39-5B545B286A13}" dt="2022-01-03T03:16:36.908" v="79" actId="14100"/>
          <ac:spMkLst>
            <pc:docMk/>
            <pc:sldMk cId="544512415" sldId="319"/>
            <ac:spMk id="3" creationId="{50992E9A-78B3-43BC-9646-43377C666283}"/>
          </ac:spMkLst>
        </pc:spChg>
        <pc:spChg chg="mod">
          <ac:chgData name="Berry, Carlotta" userId="a703e67a-bb3b-4e12-aaed-2220713a9b5d" providerId="ADAL" clId="{23183512-EF38-4B07-AE39-5B545B286A13}" dt="2022-01-03T03:16:42.060" v="116" actId="1037"/>
          <ac:spMkLst>
            <pc:docMk/>
            <pc:sldMk cId="544512415" sldId="319"/>
            <ac:spMk id="4" creationId="{8CFD1F89-BAAA-43C3-BF33-AB90DDBC23B0}"/>
          </ac:spMkLst>
        </pc:spChg>
      </pc:sldChg>
      <pc:sldChg chg="del">
        <pc:chgData name="Berry, Carlotta" userId="a703e67a-bb3b-4e12-aaed-2220713a9b5d" providerId="ADAL" clId="{23183512-EF38-4B07-AE39-5B545B286A13}" dt="2022-01-03T01:39:24.559" v="3" actId="47"/>
        <pc:sldMkLst>
          <pc:docMk/>
          <pc:sldMk cId="2939706971" sldId="326"/>
        </pc:sldMkLst>
      </pc:sldChg>
      <pc:sldChg chg="addSp delSp modSp mod modAnim">
        <pc:chgData name="Berry, Carlotta" userId="a703e67a-bb3b-4e12-aaed-2220713a9b5d" providerId="ADAL" clId="{23183512-EF38-4B07-AE39-5B545B286A13}" dt="2022-01-06T18:42:21.288" v="1035" actId="1076"/>
        <pc:sldMkLst>
          <pc:docMk/>
          <pc:sldMk cId="2083998706" sldId="328"/>
        </pc:sldMkLst>
        <pc:spChg chg="add del mod">
          <ac:chgData name="Berry, Carlotta" userId="a703e67a-bb3b-4e12-aaed-2220713a9b5d" providerId="ADAL" clId="{23183512-EF38-4B07-AE39-5B545B286A13}" dt="2022-01-06T18:42:08.156" v="1033"/>
          <ac:spMkLst>
            <pc:docMk/>
            <pc:sldMk cId="2083998706" sldId="328"/>
            <ac:spMk id="5" creationId="{642E2A2B-ABAB-4F82-815B-8AB54EDBA16C}"/>
          </ac:spMkLst>
        </pc:spChg>
        <pc:picChg chg="del">
          <ac:chgData name="Berry, Carlotta" userId="a703e67a-bb3b-4e12-aaed-2220713a9b5d" providerId="ADAL" clId="{23183512-EF38-4B07-AE39-5B545B286A13}" dt="2022-01-06T18:35:36.596" v="1032" actId="478"/>
          <ac:picMkLst>
            <pc:docMk/>
            <pc:sldMk cId="2083998706" sldId="328"/>
            <ac:picMk id="4" creationId="{00000000-0000-0000-0000-000000000000}"/>
          </ac:picMkLst>
        </pc:picChg>
        <pc:picChg chg="add mod">
          <ac:chgData name="Berry, Carlotta" userId="a703e67a-bb3b-4e12-aaed-2220713a9b5d" providerId="ADAL" clId="{23183512-EF38-4B07-AE39-5B545B286A13}" dt="2022-01-06T18:42:21.288" v="1035" actId="1076"/>
          <ac:picMkLst>
            <pc:docMk/>
            <pc:sldMk cId="2083998706" sldId="328"/>
            <ac:picMk id="6" creationId="{133515B4-A3D0-4CB0-84A5-5C0B98F91150}"/>
          </ac:picMkLst>
        </pc:picChg>
      </pc:sldChg>
      <pc:sldChg chg="modSp mod">
        <pc:chgData name="Berry, Carlotta" userId="a703e67a-bb3b-4e12-aaed-2220713a9b5d" providerId="ADAL" clId="{23183512-EF38-4B07-AE39-5B545B286A13}" dt="2022-01-03T03:14:46.433" v="63" actId="20577"/>
        <pc:sldMkLst>
          <pc:docMk/>
          <pc:sldMk cId="567094618" sldId="331"/>
        </pc:sldMkLst>
        <pc:spChg chg="mod">
          <ac:chgData name="Berry, Carlotta" userId="a703e67a-bb3b-4e12-aaed-2220713a9b5d" providerId="ADAL" clId="{23183512-EF38-4B07-AE39-5B545B286A13}" dt="2022-01-03T03:14:46.433" v="63" actId="20577"/>
          <ac:spMkLst>
            <pc:docMk/>
            <pc:sldMk cId="567094618" sldId="331"/>
            <ac:spMk id="2" creationId="{00000000-0000-0000-0000-000000000000}"/>
          </ac:spMkLst>
        </pc:spChg>
      </pc:sldChg>
      <pc:sldChg chg="delSp modSp mod">
        <pc:chgData name="Berry, Carlotta" userId="a703e67a-bb3b-4e12-aaed-2220713a9b5d" providerId="ADAL" clId="{23183512-EF38-4B07-AE39-5B545B286A13}" dt="2022-01-03T01:38:40.829" v="1" actId="14100"/>
        <pc:sldMkLst>
          <pc:docMk/>
          <pc:sldMk cId="3311617904" sldId="345"/>
        </pc:sldMkLst>
        <pc:spChg chg="mod">
          <ac:chgData name="Berry, Carlotta" userId="a703e67a-bb3b-4e12-aaed-2220713a9b5d" providerId="ADAL" clId="{23183512-EF38-4B07-AE39-5B545B286A13}" dt="2022-01-03T01:38:40.829" v="1" actId="14100"/>
          <ac:spMkLst>
            <pc:docMk/>
            <pc:sldMk cId="3311617904" sldId="345"/>
            <ac:spMk id="5" creationId="{00000000-0000-0000-0000-000000000000}"/>
          </ac:spMkLst>
        </pc:spChg>
        <pc:picChg chg="del">
          <ac:chgData name="Berry, Carlotta" userId="a703e67a-bb3b-4e12-aaed-2220713a9b5d" providerId="ADAL" clId="{23183512-EF38-4B07-AE39-5B545B286A13}" dt="2022-01-03T01:38:37.050" v="0" actId="478"/>
          <ac:picMkLst>
            <pc:docMk/>
            <pc:sldMk cId="3311617904" sldId="345"/>
            <ac:picMk id="8" creationId="{00000000-0000-0000-0000-000000000000}"/>
          </ac:picMkLst>
        </pc:picChg>
      </pc:sldChg>
      <pc:sldChg chg="ord">
        <pc:chgData name="Berry, Carlotta" userId="a703e67a-bb3b-4e12-aaed-2220713a9b5d" providerId="ADAL" clId="{23183512-EF38-4B07-AE39-5B545B286A13}" dt="2022-01-03T01:40:34.661" v="7"/>
        <pc:sldMkLst>
          <pc:docMk/>
          <pc:sldMk cId="2195271427" sldId="348"/>
        </pc:sldMkLst>
      </pc:sldChg>
      <pc:sldChg chg="modSp mod">
        <pc:chgData name="Berry, Carlotta" userId="a703e67a-bb3b-4e12-aaed-2220713a9b5d" providerId="ADAL" clId="{23183512-EF38-4B07-AE39-5B545B286A13}" dt="2022-01-03T03:13:55.939" v="45" actId="1036"/>
        <pc:sldMkLst>
          <pc:docMk/>
          <pc:sldMk cId="2929092291" sldId="354"/>
        </pc:sldMkLst>
        <pc:spChg chg="mod">
          <ac:chgData name="Berry, Carlotta" userId="a703e67a-bb3b-4e12-aaed-2220713a9b5d" providerId="ADAL" clId="{23183512-EF38-4B07-AE39-5B545B286A13}" dt="2022-01-03T03:13:55.939" v="45" actId="1036"/>
          <ac:spMkLst>
            <pc:docMk/>
            <pc:sldMk cId="2929092291" sldId="354"/>
            <ac:spMk id="2" creationId="{00000000-0000-0000-0000-000000000000}"/>
          </ac:spMkLst>
        </pc:spChg>
      </pc:sldChg>
      <pc:sldChg chg="del">
        <pc:chgData name="Berry, Carlotta" userId="a703e67a-bb3b-4e12-aaed-2220713a9b5d" providerId="ADAL" clId="{23183512-EF38-4B07-AE39-5B545B286A13}" dt="2022-01-03T01:39:45.119" v="5" actId="2696"/>
        <pc:sldMkLst>
          <pc:docMk/>
          <pc:sldMk cId="240170507" sldId="373"/>
        </pc:sldMkLst>
      </pc:sldChg>
      <pc:sldChg chg="modSp add mod ord">
        <pc:chgData name="Berry, Carlotta" userId="a703e67a-bb3b-4e12-aaed-2220713a9b5d" providerId="ADAL" clId="{23183512-EF38-4B07-AE39-5B545B286A13}" dt="2022-01-04T00:30:26.492" v="141"/>
        <pc:sldMkLst>
          <pc:docMk/>
          <pc:sldMk cId="3821104850" sldId="373"/>
        </pc:sldMkLst>
        <pc:spChg chg="mod">
          <ac:chgData name="Berry, Carlotta" userId="a703e67a-bb3b-4e12-aaed-2220713a9b5d" providerId="ADAL" clId="{23183512-EF38-4B07-AE39-5B545B286A13}" dt="2022-01-04T00:30:23.100" v="139" actId="6549"/>
          <ac:spMkLst>
            <pc:docMk/>
            <pc:sldMk cId="3821104850" sldId="373"/>
            <ac:spMk id="2" creationId="{00000000-0000-0000-0000-000000000000}"/>
          </ac:spMkLst>
        </pc:spChg>
      </pc:sldChg>
      <pc:sldChg chg="del">
        <pc:chgData name="Berry, Carlotta" userId="a703e67a-bb3b-4e12-aaed-2220713a9b5d" providerId="ADAL" clId="{23183512-EF38-4B07-AE39-5B545B286A13}" dt="2022-01-03T01:39:10.086" v="2" actId="2696"/>
        <pc:sldMkLst>
          <pc:docMk/>
          <pc:sldMk cId="16797135" sldId="374"/>
        </pc:sldMkLst>
      </pc:sldChg>
      <pc:sldChg chg="add">
        <pc:chgData name="Berry, Carlotta" userId="a703e67a-bb3b-4e12-aaed-2220713a9b5d" providerId="ADAL" clId="{23183512-EF38-4B07-AE39-5B545B286A13}" dt="2022-01-03T01:39:38.589" v="4"/>
        <pc:sldMkLst>
          <pc:docMk/>
          <pc:sldMk cId="3631809031" sldId="374"/>
        </pc:sldMkLst>
      </pc:sldChg>
      <pc:sldChg chg="modSp mod">
        <pc:chgData name="Berry, Carlotta" userId="a703e67a-bb3b-4e12-aaed-2220713a9b5d" providerId="ADAL" clId="{23183512-EF38-4B07-AE39-5B545B286A13}" dt="2022-01-03T03:15:25.613" v="78" actId="20577"/>
        <pc:sldMkLst>
          <pc:docMk/>
          <pc:sldMk cId="2314159271" sldId="376"/>
        </pc:sldMkLst>
        <pc:spChg chg="mod">
          <ac:chgData name="Berry, Carlotta" userId="a703e67a-bb3b-4e12-aaed-2220713a9b5d" providerId="ADAL" clId="{23183512-EF38-4B07-AE39-5B545B286A13}" dt="2022-01-03T03:15:25.613" v="78" actId="20577"/>
          <ac:spMkLst>
            <pc:docMk/>
            <pc:sldMk cId="2314159271" sldId="376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16:20:13.988" v="122" actId="20577"/>
        <pc:sldMkLst>
          <pc:docMk/>
          <pc:sldMk cId="862210823" sldId="377"/>
        </pc:sldMkLst>
        <pc:spChg chg="mod">
          <ac:chgData name="Berry, Carlotta" userId="a703e67a-bb3b-4e12-aaed-2220713a9b5d" providerId="ADAL" clId="{23183512-EF38-4B07-AE39-5B545B286A13}" dt="2022-01-03T16:20:13.988" v="122" actId="20577"/>
          <ac:spMkLst>
            <pc:docMk/>
            <pc:sldMk cId="862210823" sldId="377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16:20:10.407" v="121" actId="20577"/>
        <pc:sldMkLst>
          <pc:docMk/>
          <pc:sldMk cId="64237210" sldId="379"/>
        </pc:sldMkLst>
        <pc:spChg chg="mod">
          <ac:chgData name="Berry, Carlotta" userId="a703e67a-bb3b-4e12-aaed-2220713a9b5d" providerId="ADAL" clId="{23183512-EF38-4B07-AE39-5B545B286A13}" dt="2022-01-03T16:20:10.407" v="121" actId="20577"/>
          <ac:spMkLst>
            <pc:docMk/>
            <pc:sldMk cId="64237210" sldId="379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03:14:57.542" v="64" actId="20577"/>
        <pc:sldMkLst>
          <pc:docMk/>
          <pc:sldMk cId="945714967" sldId="380"/>
        </pc:sldMkLst>
        <pc:spChg chg="mod">
          <ac:chgData name="Berry, Carlotta" userId="a703e67a-bb3b-4e12-aaed-2220713a9b5d" providerId="ADAL" clId="{23183512-EF38-4B07-AE39-5B545B286A13}" dt="2022-01-03T03:14:57.542" v="64" actId="20577"/>
          <ac:spMkLst>
            <pc:docMk/>
            <pc:sldMk cId="945714967" sldId="380"/>
            <ac:spMk id="2" creationId="{EAD9CF42-E0DF-4AF7-B4E8-12FFA26E8925}"/>
          </ac:spMkLst>
        </pc:spChg>
      </pc:sldChg>
      <pc:sldChg chg="addSp delSp modSp mod modAnim">
        <pc:chgData name="Berry, Carlotta" userId="a703e67a-bb3b-4e12-aaed-2220713a9b5d" providerId="ADAL" clId="{23183512-EF38-4B07-AE39-5B545B286A13}" dt="2022-01-03T05:16:33.452" v="120" actId="1076"/>
        <pc:sldMkLst>
          <pc:docMk/>
          <pc:sldMk cId="2815824632" sldId="383"/>
        </pc:sldMkLst>
        <pc:spChg chg="del">
          <ac:chgData name="Berry, Carlotta" userId="a703e67a-bb3b-4e12-aaed-2220713a9b5d" providerId="ADAL" clId="{23183512-EF38-4B07-AE39-5B545B286A13}" dt="2022-01-03T05:16:16.332" v="117"/>
          <ac:spMkLst>
            <pc:docMk/>
            <pc:sldMk cId="2815824632" sldId="383"/>
            <ac:spMk id="4" creationId="{F2A464A8-6FED-4429-80EA-7DD97EE70769}"/>
          </ac:spMkLst>
        </pc:spChg>
        <pc:picChg chg="add mod">
          <ac:chgData name="Berry, Carlotta" userId="a703e67a-bb3b-4e12-aaed-2220713a9b5d" providerId="ADAL" clId="{23183512-EF38-4B07-AE39-5B545B286A13}" dt="2022-01-03T05:16:33.452" v="120" actId="1076"/>
          <ac:picMkLst>
            <pc:docMk/>
            <pc:sldMk cId="2815824632" sldId="383"/>
            <ac:picMk id="3" creationId="{905D466A-D1B6-44E8-9D82-2A199ACC9351}"/>
          </ac:picMkLst>
        </pc:picChg>
      </pc:sldChg>
      <pc:sldChg chg="addSp delSp modSp mod modAnim">
        <pc:chgData name="Berry, Carlotta" userId="a703e67a-bb3b-4e12-aaed-2220713a9b5d" providerId="ADAL" clId="{23183512-EF38-4B07-AE39-5B545B286A13}" dt="2022-01-04T02:16:17.825" v="146" actId="1076"/>
        <pc:sldMkLst>
          <pc:docMk/>
          <pc:sldMk cId="4041446010" sldId="384"/>
        </pc:sldMkLst>
        <pc:spChg chg="del">
          <ac:chgData name="Berry, Carlotta" userId="a703e67a-bb3b-4e12-aaed-2220713a9b5d" providerId="ADAL" clId="{23183512-EF38-4B07-AE39-5B545B286A13}" dt="2022-01-04T02:14:57.395" v="142"/>
          <ac:spMkLst>
            <pc:docMk/>
            <pc:sldMk cId="4041446010" sldId="384"/>
            <ac:spMk id="4" creationId="{FBEB0B13-450A-4A4E-B81E-7A8E2ABFDA0A}"/>
          </ac:spMkLst>
        </pc:spChg>
        <pc:picChg chg="add mod">
          <ac:chgData name="Berry, Carlotta" userId="a703e67a-bb3b-4e12-aaed-2220713a9b5d" providerId="ADAL" clId="{23183512-EF38-4B07-AE39-5B545B286A13}" dt="2022-01-04T02:16:17.825" v="146" actId="1076"/>
          <ac:picMkLst>
            <pc:docMk/>
            <pc:sldMk cId="4041446010" sldId="384"/>
            <ac:picMk id="3" creationId="{1717A98E-39BF-4058-836E-94857E80C7CD}"/>
          </ac:picMkLst>
        </pc:picChg>
      </pc:sldChg>
      <pc:sldChg chg="add">
        <pc:chgData name="Berry, Carlotta" userId="a703e67a-bb3b-4e12-aaed-2220713a9b5d" providerId="ADAL" clId="{23183512-EF38-4B07-AE39-5B545B286A13}" dt="2022-01-05T18:18:45.854" v="147"/>
        <pc:sldMkLst>
          <pc:docMk/>
          <pc:sldMk cId="4068902188" sldId="385"/>
        </pc:sldMkLst>
      </pc:sldChg>
      <pc:sldChg chg="modSp add mod">
        <pc:chgData name="Berry, Carlotta" userId="a703e67a-bb3b-4e12-aaed-2220713a9b5d" providerId="ADAL" clId="{23183512-EF38-4B07-AE39-5B545B286A13}" dt="2022-01-05T18:27:06.446" v="1021" actId="6549"/>
        <pc:sldMkLst>
          <pc:docMk/>
          <pc:sldMk cId="2696719848" sldId="386"/>
        </pc:sldMkLst>
        <pc:spChg chg="mod">
          <ac:chgData name="Berry, Carlotta" userId="a703e67a-bb3b-4e12-aaed-2220713a9b5d" providerId="ADAL" clId="{23183512-EF38-4B07-AE39-5B545B286A13}" dt="2022-01-05T18:27:06.446" v="1021" actId="6549"/>
          <ac:spMkLst>
            <pc:docMk/>
            <pc:sldMk cId="2696719848" sldId="386"/>
            <ac:spMk id="3" creationId="{00000000-0000-0000-0000-000000000000}"/>
          </ac:spMkLst>
        </pc:spChg>
      </pc:sldChg>
      <pc:sldChg chg="addSp delSp modSp new mod modClrScheme chgLayout">
        <pc:chgData name="Berry, Carlotta" userId="a703e67a-bb3b-4e12-aaed-2220713a9b5d" providerId="ADAL" clId="{23183512-EF38-4B07-AE39-5B545B286A13}" dt="2022-01-06T19:08:20.949" v="1039" actId="13822"/>
        <pc:sldMkLst>
          <pc:docMk/>
          <pc:sldMk cId="1078905927" sldId="387"/>
        </pc:sldMkLst>
        <pc:spChg chg="del">
          <ac:chgData name="Berry, Carlotta" userId="a703e67a-bb3b-4e12-aaed-2220713a9b5d" providerId="ADAL" clId="{23183512-EF38-4B07-AE39-5B545B286A13}" dt="2022-01-06T19:08:05.138" v="1037" actId="700"/>
          <ac:spMkLst>
            <pc:docMk/>
            <pc:sldMk cId="1078905927" sldId="387"/>
            <ac:spMk id="2" creationId="{8CDEEB9E-D474-41D0-8EBA-BD1E14EFBB32}"/>
          </ac:spMkLst>
        </pc:spChg>
        <pc:spChg chg="del">
          <ac:chgData name="Berry, Carlotta" userId="a703e67a-bb3b-4e12-aaed-2220713a9b5d" providerId="ADAL" clId="{23183512-EF38-4B07-AE39-5B545B286A13}" dt="2022-01-06T19:08:05.138" v="1037" actId="700"/>
          <ac:spMkLst>
            <pc:docMk/>
            <pc:sldMk cId="1078905927" sldId="387"/>
            <ac:spMk id="3" creationId="{7762B842-411B-40CF-85D7-F4360C7A4E0B}"/>
          </ac:spMkLst>
        </pc:spChg>
        <pc:spChg chg="add mod">
          <ac:chgData name="Berry, Carlotta" userId="a703e67a-bb3b-4e12-aaed-2220713a9b5d" providerId="ADAL" clId="{23183512-EF38-4B07-AE39-5B545B286A13}" dt="2022-01-06T19:08:20.949" v="1039" actId="13822"/>
          <ac:spMkLst>
            <pc:docMk/>
            <pc:sldMk cId="1078905927" sldId="387"/>
            <ac:spMk id="4" creationId="{1A609B22-B05A-4151-B352-5C34F2CEBE37}"/>
          </ac:spMkLst>
        </pc:spChg>
      </pc:sldChg>
      <pc:sldChg chg="addSp delSp modSp new mod modAnim">
        <pc:chgData name="Berry, Carlotta" userId="a703e67a-bb3b-4e12-aaed-2220713a9b5d" providerId="ADAL" clId="{23183512-EF38-4B07-AE39-5B545B286A13}" dt="2022-01-06T19:10:59.884" v="1083" actId="1076"/>
        <pc:sldMkLst>
          <pc:docMk/>
          <pc:sldMk cId="428723740" sldId="388"/>
        </pc:sldMkLst>
        <pc:spChg chg="mod">
          <ac:chgData name="Berry, Carlotta" userId="a703e67a-bb3b-4e12-aaed-2220713a9b5d" providerId="ADAL" clId="{23183512-EF38-4B07-AE39-5B545B286A13}" dt="2022-01-06T19:10:24.726" v="1080" actId="20577"/>
          <ac:spMkLst>
            <pc:docMk/>
            <pc:sldMk cId="428723740" sldId="388"/>
            <ac:spMk id="2" creationId="{10B49A62-86E1-4D12-8C15-39F9944D6DD8}"/>
          </ac:spMkLst>
        </pc:spChg>
        <pc:spChg chg="del">
          <ac:chgData name="Berry, Carlotta" userId="a703e67a-bb3b-4e12-aaed-2220713a9b5d" providerId="ADAL" clId="{23183512-EF38-4B07-AE39-5B545B286A13}" dt="2022-01-06T19:10:55.432" v="1081"/>
          <ac:spMkLst>
            <pc:docMk/>
            <pc:sldMk cId="428723740" sldId="388"/>
            <ac:spMk id="3" creationId="{1BE8E7A3-E281-4697-AB3E-736E573086BD}"/>
          </ac:spMkLst>
        </pc:spChg>
        <pc:picChg chg="add mod">
          <ac:chgData name="Berry, Carlotta" userId="a703e67a-bb3b-4e12-aaed-2220713a9b5d" providerId="ADAL" clId="{23183512-EF38-4B07-AE39-5B545B286A13}" dt="2022-01-06T19:10:59.884" v="1083" actId="1076"/>
          <ac:picMkLst>
            <pc:docMk/>
            <pc:sldMk cId="428723740" sldId="388"/>
            <ac:picMk id="4" creationId="{C7E92DC7-A7B0-464F-A10A-83CF1E581C07}"/>
          </ac:picMkLst>
        </pc:picChg>
      </pc:sldChg>
      <pc:sldChg chg="addSp delSp modSp add mod ord delAnim modAnim">
        <pc:chgData name="Berry, Carlotta" userId="a703e67a-bb3b-4e12-aaed-2220713a9b5d" providerId="ADAL" clId="{23183512-EF38-4B07-AE39-5B545B286A13}" dt="2022-01-07T15:48:34.535" v="1288"/>
        <pc:sldMkLst>
          <pc:docMk/>
          <pc:sldMk cId="2320596057" sldId="389"/>
        </pc:sldMkLst>
        <pc:spChg chg="mod">
          <ac:chgData name="Berry, Carlotta" userId="a703e67a-bb3b-4e12-aaed-2220713a9b5d" providerId="ADAL" clId="{23183512-EF38-4B07-AE39-5B545B286A13}" dt="2022-01-07T15:45:21.931" v="1268" actId="20577"/>
          <ac:spMkLst>
            <pc:docMk/>
            <pc:sldMk cId="2320596057" sldId="389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5:03.005" v="1253"/>
          <ac:spMkLst>
            <pc:docMk/>
            <pc:sldMk cId="2320596057" sldId="389"/>
            <ac:spMk id="4" creationId="{B1CC6766-488A-4ABC-9B17-39C98D593ABC}"/>
          </ac:spMkLst>
        </pc:spChg>
        <pc:picChg chg="add mod">
          <ac:chgData name="Berry, Carlotta" userId="a703e67a-bb3b-4e12-aaed-2220713a9b5d" providerId="ADAL" clId="{23183512-EF38-4B07-AE39-5B545B286A13}" dt="2022-01-07T15:45:03.005" v="1253"/>
          <ac:picMkLst>
            <pc:docMk/>
            <pc:sldMk cId="2320596057" sldId="389"/>
            <ac:picMk id="5" creationId="{E239DEB4-C2AE-46FD-BB2E-8D59F24BD8E6}"/>
          </ac:picMkLst>
        </pc:picChg>
        <pc:picChg chg="del">
          <ac:chgData name="Berry, Carlotta" userId="a703e67a-bb3b-4e12-aaed-2220713a9b5d" providerId="ADAL" clId="{23183512-EF38-4B07-AE39-5B545B286A13}" dt="2022-01-07T15:40:53.468" v="1107" actId="478"/>
          <ac:picMkLst>
            <pc:docMk/>
            <pc:sldMk cId="2320596057" sldId="389"/>
            <ac:picMk id="6" creationId="{133515B4-A3D0-4CB0-84A5-5C0B98F91150}"/>
          </ac:picMkLst>
        </pc:picChg>
      </pc:sldChg>
      <pc:sldChg chg="addSp delSp modSp add mod delAnim modAnim">
        <pc:chgData name="Berry, Carlotta" userId="a703e67a-bb3b-4e12-aaed-2220713a9b5d" providerId="ADAL" clId="{23183512-EF38-4B07-AE39-5B545B286A13}" dt="2022-01-07T15:42:23.942" v="1197" actId="20577"/>
        <pc:sldMkLst>
          <pc:docMk/>
          <pc:sldMk cId="2642024046" sldId="390"/>
        </pc:sldMkLst>
        <pc:spChg chg="mod">
          <ac:chgData name="Berry, Carlotta" userId="a703e67a-bb3b-4e12-aaed-2220713a9b5d" providerId="ADAL" clId="{23183512-EF38-4B07-AE39-5B545B286A13}" dt="2022-01-07T15:42:23.942" v="1197" actId="20577"/>
          <ac:spMkLst>
            <pc:docMk/>
            <pc:sldMk cId="2642024046" sldId="390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2:14.414" v="1180"/>
          <ac:spMkLst>
            <pc:docMk/>
            <pc:sldMk cId="2642024046" sldId="390"/>
            <ac:spMk id="4" creationId="{846F3E23-B788-43D7-A08E-CBFC01865548}"/>
          </ac:spMkLst>
        </pc:spChg>
        <pc:picChg chg="add mod">
          <ac:chgData name="Berry, Carlotta" userId="a703e67a-bb3b-4e12-aaed-2220713a9b5d" providerId="ADAL" clId="{23183512-EF38-4B07-AE39-5B545B286A13}" dt="2022-01-07T15:42:14.414" v="1180"/>
          <ac:picMkLst>
            <pc:docMk/>
            <pc:sldMk cId="2642024046" sldId="390"/>
            <ac:picMk id="5" creationId="{6CED5CCE-0B06-46F3-A345-D8A8CA6DD0DC}"/>
          </ac:picMkLst>
        </pc:picChg>
        <pc:picChg chg="del">
          <ac:chgData name="Berry, Carlotta" userId="a703e67a-bb3b-4e12-aaed-2220713a9b5d" providerId="ADAL" clId="{23183512-EF38-4B07-AE39-5B545B286A13}" dt="2022-01-07T15:41:42.639" v="1179" actId="478"/>
          <ac:picMkLst>
            <pc:docMk/>
            <pc:sldMk cId="2642024046" sldId="390"/>
            <ac:picMk id="6" creationId="{133515B4-A3D0-4CB0-84A5-5C0B98F91150}"/>
          </ac:picMkLst>
        </pc:picChg>
      </pc:sldChg>
      <pc:sldChg chg="addSp delSp modSp add mod ord delAnim modAnim">
        <pc:chgData name="Berry, Carlotta" userId="a703e67a-bb3b-4e12-aaed-2220713a9b5d" providerId="ADAL" clId="{23183512-EF38-4B07-AE39-5B545B286A13}" dt="2022-01-07T15:42:37.084" v="1212"/>
        <pc:sldMkLst>
          <pc:docMk/>
          <pc:sldMk cId="2867781647" sldId="391"/>
        </pc:sldMkLst>
        <pc:spChg chg="mod">
          <ac:chgData name="Berry, Carlotta" userId="a703e67a-bb3b-4e12-aaed-2220713a9b5d" providerId="ADAL" clId="{23183512-EF38-4B07-AE39-5B545B286A13}" dt="2022-01-07T15:42:31.295" v="1211" actId="20577"/>
          <ac:spMkLst>
            <pc:docMk/>
            <pc:sldMk cId="2867781647" sldId="391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2:37.084" v="1212"/>
          <ac:spMkLst>
            <pc:docMk/>
            <pc:sldMk cId="2867781647" sldId="391"/>
            <ac:spMk id="4" creationId="{19EB0436-0148-4EB8-9545-D8B324344AE8}"/>
          </ac:spMkLst>
        </pc:spChg>
        <pc:picChg chg="add mod">
          <ac:chgData name="Berry, Carlotta" userId="a703e67a-bb3b-4e12-aaed-2220713a9b5d" providerId="ADAL" clId="{23183512-EF38-4B07-AE39-5B545B286A13}" dt="2022-01-07T15:42:37.084" v="1212"/>
          <ac:picMkLst>
            <pc:docMk/>
            <pc:sldMk cId="2867781647" sldId="391"/>
            <ac:picMk id="5" creationId="{82B26BA9-F9EE-40F4-9958-4EA2C069D4A5}"/>
          </ac:picMkLst>
        </pc:picChg>
        <pc:picChg chg="del">
          <ac:chgData name="Berry, Carlotta" userId="a703e67a-bb3b-4e12-aaed-2220713a9b5d" providerId="ADAL" clId="{23183512-EF38-4B07-AE39-5B545B286A13}" dt="2022-01-07T15:41:40.255" v="1178" actId="478"/>
          <ac:picMkLst>
            <pc:docMk/>
            <pc:sldMk cId="2867781647" sldId="391"/>
            <ac:picMk id="6" creationId="{133515B4-A3D0-4CB0-84A5-5C0B98F91150}"/>
          </ac:picMkLst>
        </pc:picChg>
      </pc:sldChg>
      <pc:sldChg chg="addSp delSp modSp add mod ord modAnim">
        <pc:chgData name="Berry, Carlotta" userId="a703e67a-bb3b-4e12-aaed-2220713a9b5d" providerId="ADAL" clId="{23183512-EF38-4B07-AE39-5B545B286A13}" dt="2022-01-07T15:48:28.871" v="1286" actId="14100"/>
        <pc:sldMkLst>
          <pc:docMk/>
          <pc:sldMk cId="2235642459" sldId="392"/>
        </pc:sldMkLst>
        <pc:spChg chg="mod">
          <ac:chgData name="Berry, Carlotta" userId="a703e67a-bb3b-4e12-aaed-2220713a9b5d" providerId="ADAL" clId="{23183512-EF38-4B07-AE39-5B545B286A13}" dt="2022-01-07T15:45:29.356" v="1282" actId="20577"/>
          <ac:spMkLst>
            <pc:docMk/>
            <pc:sldMk cId="2235642459" sldId="392"/>
            <ac:spMk id="2" creationId="{00000000-0000-0000-0000-000000000000}"/>
          </ac:spMkLst>
        </pc:spChg>
        <pc:spChg chg="del">
          <ac:chgData name="Berry, Carlotta" userId="a703e67a-bb3b-4e12-aaed-2220713a9b5d" providerId="ADAL" clId="{23183512-EF38-4B07-AE39-5B545B286A13}" dt="2022-01-07T15:48:20.106" v="1283"/>
          <ac:spMkLst>
            <pc:docMk/>
            <pc:sldMk cId="2235642459" sldId="392"/>
            <ac:spMk id="4" creationId="{B1CC6766-488A-4ABC-9B17-39C98D593ABC}"/>
          </ac:spMkLst>
        </pc:spChg>
        <pc:picChg chg="add mod">
          <ac:chgData name="Berry, Carlotta" userId="a703e67a-bb3b-4e12-aaed-2220713a9b5d" providerId="ADAL" clId="{23183512-EF38-4B07-AE39-5B545B286A13}" dt="2022-01-07T15:48:28.871" v="1286" actId="14100"/>
          <ac:picMkLst>
            <pc:docMk/>
            <pc:sldMk cId="2235642459" sldId="392"/>
            <ac:picMk id="3" creationId="{3A2D1AE0-E617-4AEC-A8F0-D0ABA086C2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4011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EB63C245-C1B8-4FA4-91B8-C8C13053027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4011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608DE33B-29E9-4E4B-B75C-3BB1D047B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49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DD80C517-5073-4B47-9E81-CAAB6C89379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6" tIns="48328" rIns="96656" bIns="483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2"/>
            <a:ext cx="5852160" cy="4320540"/>
          </a:xfrm>
          <a:prstGeom prst="rect">
            <a:avLst/>
          </a:prstGeom>
        </p:spPr>
        <p:txBody>
          <a:bodyPr vert="horz" lIns="96656" tIns="48328" rIns="96656" bIns="483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97C35A58-A925-4E72-8D4D-4D1B88EEA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1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45DC-DF34-41EE-9BD4-B4BB3F02DFA5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3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C539-77C9-44D0-AE9B-0D4A0587CA72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5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5A49F-1739-4BF7-BB44-7213EA6E191C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0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9653-39E3-4672-946F-1D90454EADD7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DE1E-C4D3-481C-B747-DA3C8BDD91D1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7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394F-F53A-4E85-9B0E-BE47DF2686EE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2A8A-000C-40A6-B34D-3E9B8E51EF3D}" type="datetime1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9A60-ABCB-48E6-98C4-C7C089859E37}" type="datetime1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4318-F056-4F20-9248-A38F1118FA44}" type="datetime1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A76D-0B8E-4491-9EF2-8654DC82A799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4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9EEB-92A4-45A8-B9E5-28A8C28255C7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7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33A6F-9248-4B16-AE5A-AC7385B66EA3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76200" y="76200"/>
            <a:ext cx="8991600" cy="67056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Berry\MERISVN\Marketing\rhit_title1.gi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7527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Berry\MERISVN\Marketing\BrochuresAndLogos\RH Robotics Logo-R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700" y="5943599"/>
            <a:ext cx="689309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MCj00974170000[1]"/>
          <p:cNvPicPr/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6199" y="5958681"/>
            <a:ext cx="86487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661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F42-E0DF-4AF7-B4E8-12FFA26E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A.2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3D80-EF48-43F9-BD80-55D18AB3C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collide (halt) behavior</a:t>
            </a:r>
          </a:p>
          <a:p>
            <a:r>
              <a:rPr lang="en-US" dirty="0"/>
              <a:t>Read the robot’s sonar sensor and select a safe stopping distance</a:t>
            </a:r>
          </a:p>
          <a:p>
            <a:r>
              <a:rPr lang="en-US" dirty="0"/>
              <a:t>Modify the drive function to drive the robot forward.</a:t>
            </a:r>
          </a:p>
          <a:p>
            <a:r>
              <a:rPr lang="en-US" dirty="0"/>
              <a:t>Read the sonar so that it stops within the safe stopping distance.</a:t>
            </a:r>
          </a:p>
          <a:p>
            <a:r>
              <a:rPr lang="en-US" dirty="0"/>
              <a:t>Modify the turn function so the robot will turn to navigate from the obstacle</a:t>
            </a:r>
          </a:p>
        </p:txBody>
      </p:sp>
    </p:spTree>
    <p:extLst>
      <p:ext uri="{BB962C8B-B14F-4D97-AF65-F5344CB8AC3E}">
        <p14:creationId xmlns:p14="http://schemas.microsoft.com/office/powerpoint/2010/main" val="86221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F42-E0DF-4AF7-B4E8-12FFA26E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 Behavior</a:t>
            </a:r>
          </a:p>
        </p:txBody>
      </p:sp>
      <p:pic>
        <p:nvPicPr>
          <p:cNvPr id="6" name="RomiCollide">
            <a:hlinkClick r:id="" action="ppaction://media"/>
            <a:extLst>
              <a:ext uri="{FF2B5EF4-FFF2-40B4-BE49-F238E27FC236}">
                <a16:creationId xmlns:a16="http://schemas.microsoft.com/office/drawing/2014/main" id="{3B7EF988-011E-47F7-B656-AE80974041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1810" y="1336532"/>
            <a:ext cx="3040380" cy="5400701"/>
          </a:xfrm>
        </p:spPr>
      </p:pic>
    </p:spTree>
    <p:extLst>
      <p:ext uri="{BB962C8B-B14F-4D97-AF65-F5344CB8AC3E}">
        <p14:creationId xmlns:p14="http://schemas.microsoft.com/office/powerpoint/2010/main" val="131713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61</Words>
  <Application>Microsoft Office PowerPoint</Application>
  <PresentationFormat>On-screen Show (4:3)</PresentationFormat>
  <Paragraphs>7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Activity A.2</vt:lpstr>
      <vt:lpstr>Collide Behavior</vt:lpstr>
    </vt:vector>
  </TitlesOfParts>
  <Company>Rose-Hulman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Berry, Carlotta A</dc:creator>
  <cp:lastModifiedBy>Berry, Carlotta</cp:lastModifiedBy>
  <cp:revision>31</cp:revision>
  <cp:lastPrinted>2014-12-07T06:50:57Z</cp:lastPrinted>
  <dcterms:created xsi:type="dcterms:W3CDTF">2011-11-06T16:03:15Z</dcterms:created>
  <dcterms:modified xsi:type="dcterms:W3CDTF">2022-01-07T16:08:31Z</dcterms:modified>
</cp:coreProperties>
</file>